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4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23" r:id="rId41"/>
    <p:sldId id="1617" r:id="rId42"/>
    <p:sldId id="1820" r:id="rId43"/>
    <p:sldId id="1618" r:id="rId44"/>
    <p:sldId id="1821" r:id="rId45"/>
    <p:sldId id="1819" r:id="rId46"/>
    <p:sldId id="1822" r:id="rId47"/>
    <p:sldId id="1696" r:id="rId48"/>
    <p:sldId id="1603" r:id="rId49"/>
    <p:sldId id="1643" r:id="rId50"/>
    <p:sldId id="1620" r:id="rId51"/>
    <p:sldId id="1817" r:id="rId52"/>
    <p:sldId id="1686" r:id="rId53"/>
    <p:sldId id="161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97" d="100"/>
          <a:sy n="97" d="100"/>
        </p:scale>
        <p:origin x="714" y="90"/>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1.pn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1.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1.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1.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1.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1.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0.xml"/><Relationship Id="rId1" Type="http://schemas.microsoft.com/office/2011/relationships/chartStyle" Target="style1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1.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1.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1.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1.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4.xml"/><Relationship Id="rId1" Type="http://schemas.microsoft.com/office/2011/relationships/chartStyle" Target="style1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1.png"/></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5.xml"/><Relationship Id="rId1" Type="http://schemas.microsoft.com/office/2011/relationships/chartStyle" Target="style1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0.29553264604810997</c:v>
                </c:pt>
                <c:pt idx="1">
                  <c:v>0.70446735395189009</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448730848"/>
        <c:axId val="448733568"/>
      </c:barChart>
      <c:valAx>
        <c:axId val="448733568"/>
        <c:scaling>
          <c:orientation val="minMax"/>
        </c:scaling>
        <c:delete val="1"/>
        <c:axPos val="t"/>
        <c:numFmt formatCode="0%" sourceLinked="1"/>
        <c:majorTickMark val="out"/>
        <c:minorTickMark val="none"/>
        <c:tickLblPos val="nextTo"/>
        <c:crossAx val="448730848"/>
        <c:crosses val="autoZero"/>
        <c:crossBetween val="between"/>
      </c:valAx>
      <c:catAx>
        <c:axId val="448730848"/>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44873356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0.27359721076129695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0.10592850515858743</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1.1058785070733776</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0.10592850515858743</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9.4265111357800357E-2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451598288"/>
        <c:axId val="4515852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6.7510406572687103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451593392"/>
        <c:axId val="451586320"/>
      </c:scatterChart>
      <c:catAx>
        <c:axId val="451598288"/>
        <c:scaling>
          <c:orientation val="minMax"/>
        </c:scaling>
        <c:delete val="1"/>
        <c:axPos val="l"/>
        <c:numFmt formatCode="General" sourceLinked="1"/>
        <c:majorTickMark val="out"/>
        <c:minorTickMark val="none"/>
        <c:tickLblPos val="nextTo"/>
        <c:crossAx val="451585232"/>
        <c:crosses val="autoZero"/>
        <c:auto val="1"/>
        <c:lblAlgn val="ctr"/>
        <c:lblOffset val="100"/>
        <c:noMultiLvlLbl val="0"/>
      </c:catAx>
      <c:valAx>
        <c:axId val="4515852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1598288"/>
        <c:crosses val="autoZero"/>
        <c:crossBetween val="between"/>
      </c:valAx>
      <c:valAx>
        <c:axId val="451586320"/>
        <c:scaling>
          <c:orientation val="minMax"/>
          <c:min val="0"/>
        </c:scaling>
        <c:delete val="1"/>
        <c:axPos val="r"/>
        <c:numFmt formatCode="#;;0" sourceLinked="0"/>
        <c:majorTickMark val="out"/>
        <c:minorTickMark val="none"/>
        <c:tickLblPos val="nextTo"/>
        <c:crossAx val="451593392"/>
        <c:crosses val="max"/>
        <c:crossBetween val="midCat"/>
        <c:majorUnit val="1"/>
      </c:valAx>
      <c:valAx>
        <c:axId val="4515933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5863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0.13438779037662663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0.10908456598797756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1.1388273326327774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0.10908456598797756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0.1203229197777711</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451598832"/>
        <c:axId val="4515884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7.1288157489276296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451587408"/>
        <c:axId val="451589584"/>
      </c:scatterChart>
      <c:catAx>
        <c:axId val="451598832"/>
        <c:scaling>
          <c:orientation val="minMax"/>
        </c:scaling>
        <c:delete val="1"/>
        <c:axPos val="l"/>
        <c:numFmt formatCode="General" sourceLinked="1"/>
        <c:majorTickMark val="out"/>
        <c:minorTickMark val="none"/>
        <c:tickLblPos val="nextTo"/>
        <c:crossAx val="451588496"/>
        <c:crosses val="autoZero"/>
        <c:auto val="1"/>
        <c:lblAlgn val="ctr"/>
        <c:lblOffset val="100"/>
        <c:noMultiLvlLbl val="0"/>
      </c:catAx>
      <c:valAx>
        <c:axId val="4515884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1598832"/>
        <c:crosses val="autoZero"/>
        <c:crossBetween val="between"/>
      </c:valAx>
      <c:valAx>
        <c:axId val="451589584"/>
        <c:scaling>
          <c:orientation val="minMax"/>
          <c:min val="0"/>
        </c:scaling>
        <c:delete val="1"/>
        <c:axPos val="r"/>
        <c:numFmt formatCode="#;;0" sourceLinked="0"/>
        <c:majorTickMark val="out"/>
        <c:minorTickMark val="none"/>
        <c:tickLblPos val="nextTo"/>
        <c:crossAx val="451587408"/>
        <c:crosses val="max"/>
        <c:crossBetween val="midCat"/>
        <c:majorUnit val="1"/>
      </c:valAx>
      <c:valAx>
        <c:axId val="4515874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5895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0.16077029234839646</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0.3447391457467841</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9.6110696383031602E-2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1.0033819817501151</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9.6110696383031602E-2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0.2883241033810906</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451590128"/>
        <c:axId val="451599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6.7372836936592702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451592304"/>
        <c:axId val="451584144"/>
      </c:scatterChart>
      <c:catAx>
        <c:axId val="451590128"/>
        <c:scaling>
          <c:orientation val="minMax"/>
        </c:scaling>
        <c:delete val="1"/>
        <c:axPos val="l"/>
        <c:numFmt formatCode="General" sourceLinked="1"/>
        <c:majorTickMark val="out"/>
        <c:minorTickMark val="none"/>
        <c:tickLblPos val="nextTo"/>
        <c:crossAx val="451599376"/>
        <c:crosses val="autoZero"/>
        <c:auto val="1"/>
        <c:lblAlgn val="ctr"/>
        <c:lblOffset val="100"/>
        <c:noMultiLvlLbl val="0"/>
      </c:catAx>
      <c:valAx>
        <c:axId val="451599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1590128"/>
        <c:crosses val="autoZero"/>
        <c:crossBetween val="between"/>
      </c:valAx>
      <c:valAx>
        <c:axId val="451584144"/>
        <c:scaling>
          <c:orientation val="minMax"/>
          <c:min val="0"/>
        </c:scaling>
        <c:delete val="1"/>
        <c:axPos val="r"/>
        <c:numFmt formatCode="#;;0" sourceLinked="0"/>
        <c:majorTickMark val="out"/>
        <c:minorTickMark val="none"/>
        <c:tickLblPos val="nextTo"/>
        <c:crossAx val="451592304"/>
        <c:crosses val="max"/>
        <c:crossBetween val="midCat"/>
        <c:majorUnit val="1"/>
      </c:valAx>
      <c:valAx>
        <c:axId val="4515923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5841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451590672"/>
        <c:axId val="4515846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8.0690654923351328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451591760"/>
        <c:axId val="451587952"/>
      </c:barChart>
      <c:catAx>
        <c:axId val="451590672"/>
        <c:scaling>
          <c:orientation val="minMax"/>
        </c:scaling>
        <c:delete val="1"/>
        <c:axPos val="b"/>
        <c:numFmt formatCode="General" sourceLinked="1"/>
        <c:majorTickMark val="none"/>
        <c:minorTickMark val="none"/>
        <c:tickLblPos val="nextTo"/>
        <c:crossAx val="451584688"/>
        <c:crosses val="autoZero"/>
        <c:auto val="1"/>
        <c:lblAlgn val="ctr"/>
        <c:lblOffset val="100"/>
        <c:noMultiLvlLbl val="0"/>
      </c:catAx>
      <c:valAx>
        <c:axId val="4515846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1590672"/>
        <c:crosses val="autoZero"/>
        <c:crossBetween val="between"/>
      </c:valAx>
      <c:valAx>
        <c:axId val="4515879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1591760"/>
        <c:crosses val="max"/>
        <c:crossBetween val="between"/>
      </c:valAx>
      <c:catAx>
        <c:axId val="451591760"/>
        <c:scaling>
          <c:orientation val="minMax"/>
        </c:scaling>
        <c:delete val="1"/>
        <c:axPos val="b"/>
        <c:numFmt formatCode="General" sourceLinked="1"/>
        <c:majorTickMark val="out"/>
        <c:minorTickMark val="none"/>
        <c:tickLblPos val="nextTo"/>
        <c:crossAx val="4515879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0.24892641297958473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0.15265560346297402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1.5937027583017311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0.15265560346297313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0.54755988991644067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0.23946186512044676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51592848"/>
        <c:axId val="4515944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6.1693933190332402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454915232"/>
        <c:axId val="121346016"/>
      </c:scatterChart>
      <c:catAx>
        <c:axId val="451592848"/>
        <c:scaling>
          <c:orientation val="minMax"/>
        </c:scaling>
        <c:delete val="1"/>
        <c:axPos val="l"/>
        <c:numFmt formatCode="General" sourceLinked="1"/>
        <c:majorTickMark val="out"/>
        <c:minorTickMark val="none"/>
        <c:tickLblPos val="nextTo"/>
        <c:crossAx val="451594480"/>
        <c:crosses val="autoZero"/>
        <c:auto val="1"/>
        <c:lblAlgn val="ctr"/>
        <c:lblOffset val="100"/>
        <c:noMultiLvlLbl val="0"/>
      </c:catAx>
      <c:valAx>
        <c:axId val="4515944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1592848"/>
        <c:crosses val="autoZero"/>
        <c:crossBetween val="between"/>
      </c:valAx>
      <c:valAx>
        <c:axId val="121346016"/>
        <c:scaling>
          <c:orientation val="minMax"/>
          <c:min val="0"/>
        </c:scaling>
        <c:delete val="1"/>
        <c:axPos val="r"/>
        <c:numFmt formatCode="#;;0" sourceLinked="0"/>
        <c:majorTickMark val="out"/>
        <c:minorTickMark val="none"/>
        <c:tickLblPos val="nextTo"/>
        <c:crossAx val="454915232"/>
        <c:crosses val="max"/>
        <c:crossBetween val="midCat"/>
        <c:majorUnit val="1"/>
      </c:valAx>
      <c:valAx>
        <c:axId val="454915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346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6.0127205248186044E-3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0.65991706132489014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4918496"/>
        <c:axId val="454917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9.4477712974214096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454914688"/>
        <c:axId val="454908160"/>
      </c:scatterChart>
      <c:catAx>
        <c:axId val="454918496"/>
        <c:scaling>
          <c:orientation val="minMax"/>
        </c:scaling>
        <c:delete val="1"/>
        <c:axPos val="l"/>
        <c:numFmt formatCode="General" sourceLinked="1"/>
        <c:majorTickMark val="out"/>
        <c:minorTickMark val="none"/>
        <c:tickLblPos val="nextTo"/>
        <c:crossAx val="454917408"/>
        <c:crosses val="autoZero"/>
        <c:auto val="1"/>
        <c:lblAlgn val="ctr"/>
        <c:lblOffset val="100"/>
        <c:noMultiLvlLbl val="0"/>
      </c:catAx>
      <c:valAx>
        <c:axId val="454917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918496"/>
        <c:crosses val="autoZero"/>
        <c:crossBetween val="between"/>
      </c:valAx>
      <c:valAx>
        <c:axId val="454908160"/>
        <c:scaling>
          <c:orientation val="minMax"/>
          <c:min val="0"/>
        </c:scaling>
        <c:delete val="1"/>
        <c:axPos val="r"/>
        <c:numFmt formatCode="#;;0" sourceLinked="0"/>
        <c:majorTickMark val="out"/>
        <c:minorTickMark val="none"/>
        <c:tickLblPos val="nextTo"/>
        <c:crossAx val="454914688"/>
        <c:crosses val="max"/>
        <c:crossBetween val="midCat"/>
        <c:majorUnit val="1"/>
      </c:valAx>
      <c:valAx>
        <c:axId val="4549146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9081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0.19289553892336908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6.6893258129771205E-2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0.69835608765624713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6.6893258129772093E-2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0.15849428230975171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4907616"/>
        <c:axId val="4549179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8.5900318605507504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454919040"/>
        <c:axId val="454915776"/>
      </c:scatterChart>
      <c:catAx>
        <c:axId val="454907616"/>
        <c:scaling>
          <c:orientation val="minMax"/>
        </c:scaling>
        <c:delete val="1"/>
        <c:axPos val="l"/>
        <c:numFmt formatCode="General" sourceLinked="1"/>
        <c:majorTickMark val="out"/>
        <c:minorTickMark val="none"/>
        <c:tickLblPos val="nextTo"/>
        <c:crossAx val="454917952"/>
        <c:crosses val="autoZero"/>
        <c:auto val="1"/>
        <c:lblAlgn val="ctr"/>
        <c:lblOffset val="100"/>
        <c:noMultiLvlLbl val="0"/>
      </c:catAx>
      <c:valAx>
        <c:axId val="4549179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907616"/>
        <c:crosses val="autoZero"/>
        <c:crossBetween val="between"/>
      </c:valAx>
      <c:valAx>
        <c:axId val="454915776"/>
        <c:scaling>
          <c:orientation val="minMax"/>
          <c:min val="0"/>
        </c:scaling>
        <c:delete val="1"/>
        <c:axPos val="r"/>
        <c:numFmt formatCode="#;;0" sourceLinked="0"/>
        <c:majorTickMark val="out"/>
        <c:minorTickMark val="none"/>
        <c:tickLblPos val="nextTo"/>
        <c:crossAx val="454919040"/>
        <c:crosses val="max"/>
        <c:crossBetween val="midCat"/>
        <c:majorUnit val="1"/>
      </c:valAx>
      <c:valAx>
        <c:axId val="4549190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9157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454908704"/>
        <c:axId val="4549114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6.7996524222921595</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454909792"/>
        <c:axId val="454919584"/>
      </c:barChart>
      <c:catAx>
        <c:axId val="454908704"/>
        <c:scaling>
          <c:orientation val="minMax"/>
        </c:scaling>
        <c:delete val="1"/>
        <c:axPos val="b"/>
        <c:numFmt formatCode="General" sourceLinked="1"/>
        <c:majorTickMark val="none"/>
        <c:minorTickMark val="none"/>
        <c:tickLblPos val="nextTo"/>
        <c:crossAx val="454911424"/>
        <c:crosses val="autoZero"/>
        <c:auto val="1"/>
        <c:lblAlgn val="ctr"/>
        <c:lblOffset val="100"/>
        <c:noMultiLvlLbl val="0"/>
      </c:catAx>
      <c:valAx>
        <c:axId val="4549114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4908704"/>
        <c:crosses val="autoZero"/>
        <c:crossBetween val="between"/>
      </c:valAx>
      <c:valAx>
        <c:axId val="4549195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4909792"/>
        <c:crosses val="max"/>
        <c:crossBetween val="between"/>
      </c:valAx>
      <c:catAx>
        <c:axId val="454909792"/>
        <c:scaling>
          <c:orientation val="minMax"/>
        </c:scaling>
        <c:delete val="1"/>
        <c:axPos val="b"/>
        <c:numFmt formatCode="General" sourceLinked="1"/>
        <c:majorTickMark val="out"/>
        <c:minorTickMark val="none"/>
        <c:tickLblPos val="nextTo"/>
        <c:crossAx val="4549195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0.24325417461191012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0.10644469699508186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1.1112674763281696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0.10644469699508186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0.38180613909107031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1.7801719851235909E-2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54909248"/>
        <c:axId val="4549212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6.0384126160355098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454907072"/>
        <c:axId val="454916320"/>
      </c:scatterChart>
      <c:catAx>
        <c:axId val="454909248"/>
        <c:scaling>
          <c:orientation val="minMax"/>
        </c:scaling>
        <c:delete val="1"/>
        <c:axPos val="l"/>
        <c:numFmt formatCode="General" sourceLinked="1"/>
        <c:majorTickMark val="out"/>
        <c:minorTickMark val="none"/>
        <c:tickLblPos val="nextTo"/>
        <c:crossAx val="454921216"/>
        <c:crosses val="autoZero"/>
        <c:auto val="1"/>
        <c:lblAlgn val="ctr"/>
        <c:lblOffset val="100"/>
        <c:noMultiLvlLbl val="0"/>
      </c:catAx>
      <c:valAx>
        <c:axId val="4549212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909248"/>
        <c:crosses val="autoZero"/>
        <c:crossBetween val="between"/>
      </c:valAx>
      <c:valAx>
        <c:axId val="454916320"/>
        <c:scaling>
          <c:orientation val="minMax"/>
          <c:min val="0"/>
        </c:scaling>
        <c:delete val="1"/>
        <c:axPos val="r"/>
        <c:numFmt formatCode="#;;0" sourceLinked="0"/>
        <c:majorTickMark val="out"/>
        <c:minorTickMark val="none"/>
        <c:tickLblPos val="nextTo"/>
        <c:crossAx val="454907072"/>
        <c:crosses val="max"/>
        <c:crossBetween val="midCat"/>
        <c:majorUnit val="1"/>
      </c:valAx>
      <c:valAx>
        <c:axId val="4549070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9163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0.17696658738851223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7.3930658467840971E-2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0.7718255448896052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7.3930658467840971E-2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0.26518163954538121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7.3932681684603097E-3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4911968"/>
        <c:axId val="4549168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7.3886902657674103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454912512"/>
        <c:axId val="454906528"/>
      </c:scatterChart>
      <c:catAx>
        <c:axId val="454911968"/>
        <c:scaling>
          <c:orientation val="minMax"/>
        </c:scaling>
        <c:delete val="1"/>
        <c:axPos val="l"/>
        <c:numFmt formatCode="General" sourceLinked="1"/>
        <c:majorTickMark val="out"/>
        <c:minorTickMark val="none"/>
        <c:tickLblPos val="nextTo"/>
        <c:crossAx val="454916864"/>
        <c:crosses val="autoZero"/>
        <c:auto val="1"/>
        <c:lblAlgn val="ctr"/>
        <c:lblOffset val="100"/>
        <c:noMultiLvlLbl val="0"/>
      </c:catAx>
      <c:valAx>
        <c:axId val="4549168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911968"/>
        <c:crosses val="autoZero"/>
        <c:crossBetween val="between"/>
      </c:valAx>
      <c:valAx>
        <c:axId val="454906528"/>
        <c:scaling>
          <c:orientation val="minMax"/>
          <c:min val="0"/>
        </c:scaling>
        <c:delete val="1"/>
        <c:axPos val="r"/>
        <c:numFmt formatCode="#;;0" sourceLinked="0"/>
        <c:majorTickMark val="out"/>
        <c:minorTickMark val="none"/>
        <c:tickLblPos val="nextTo"/>
        <c:crossAx val="454912512"/>
        <c:crosses val="max"/>
        <c:crossBetween val="midCat"/>
        <c:majorUnit val="1"/>
      </c:valAx>
      <c:valAx>
        <c:axId val="454912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9065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0.18471337579617836</c:v>
                </c:pt>
                <c:pt idx="1">
                  <c:v>0.22929936305732487</c:v>
                </c:pt>
                <c:pt idx="2">
                  <c:v>0.28980891719745222</c:v>
                </c:pt>
                <c:pt idx="3">
                  <c:v>0.29617834394904458</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0.21355485382440076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8.3658144945103707E-2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0.87337911828277193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7.5925757636842839E-2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4920128"/>
        <c:axId val="45491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6.9718543850735601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454910336"/>
        <c:axId val="454913600"/>
      </c:scatterChart>
      <c:catAx>
        <c:axId val="454920128"/>
        <c:scaling>
          <c:orientation val="minMax"/>
        </c:scaling>
        <c:delete val="1"/>
        <c:axPos val="l"/>
        <c:numFmt formatCode="General" sourceLinked="1"/>
        <c:majorTickMark val="out"/>
        <c:minorTickMark val="none"/>
        <c:tickLblPos val="nextTo"/>
        <c:crossAx val="454913056"/>
        <c:crosses val="autoZero"/>
        <c:auto val="1"/>
        <c:lblAlgn val="ctr"/>
        <c:lblOffset val="100"/>
        <c:noMultiLvlLbl val="0"/>
      </c:catAx>
      <c:valAx>
        <c:axId val="45491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920128"/>
        <c:crosses val="autoZero"/>
        <c:crossBetween val="between"/>
      </c:valAx>
      <c:valAx>
        <c:axId val="454913600"/>
        <c:scaling>
          <c:orientation val="minMax"/>
          <c:min val="0"/>
        </c:scaling>
        <c:delete val="1"/>
        <c:axPos val="r"/>
        <c:numFmt formatCode="#;;0" sourceLinked="0"/>
        <c:majorTickMark val="out"/>
        <c:minorTickMark val="none"/>
        <c:tickLblPos val="nextTo"/>
        <c:crossAx val="454910336"/>
        <c:crosses val="max"/>
        <c:crossBetween val="midCat"/>
        <c:majorUnit val="1"/>
      </c:valAx>
      <c:valAx>
        <c:axId val="4549103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9136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454920672"/>
        <c:axId val="4549059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6.9413060818163146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454914144"/>
        <c:axId val="454910880"/>
      </c:barChart>
      <c:catAx>
        <c:axId val="454920672"/>
        <c:scaling>
          <c:orientation val="minMax"/>
        </c:scaling>
        <c:delete val="1"/>
        <c:axPos val="b"/>
        <c:numFmt formatCode="General" sourceLinked="1"/>
        <c:majorTickMark val="none"/>
        <c:minorTickMark val="none"/>
        <c:tickLblPos val="nextTo"/>
        <c:crossAx val="454905984"/>
        <c:crosses val="autoZero"/>
        <c:auto val="1"/>
        <c:lblAlgn val="ctr"/>
        <c:lblOffset val="100"/>
        <c:noMultiLvlLbl val="0"/>
      </c:catAx>
      <c:valAx>
        <c:axId val="4549059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4920672"/>
        <c:crosses val="autoZero"/>
        <c:crossBetween val="between"/>
      </c:valAx>
      <c:valAx>
        <c:axId val="4549108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4914144"/>
        <c:crosses val="max"/>
        <c:crossBetween val="between"/>
      </c:valAx>
      <c:catAx>
        <c:axId val="454914144"/>
        <c:scaling>
          <c:orientation val="minMax"/>
        </c:scaling>
        <c:delete val="1"/>
        <c:axPos val="b"/>
        <c:numFmt formatCode="General" sourceLinked="1"/>
        <c:majorTickMark val="out"/>
        <c:minorTickMark val="none"/>
        <c:tickLblPos val="nextTo"/>
        <c:crossAx val="4549108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8.0032613283379739E-2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0.13855655996835647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1.4465107522628617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0.13855655996835647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9.6501021526755437E-2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0860592"/>
        <c:axId val="460854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6.0006585402544497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460853520"/>
        <c:axId val="460864400"/>
      </c:scatterChart>
      <c:catAx>
        <c:axId val="460860592"/>
        <c:scaling>
          <c:orientation val="minMax"/>
        </c:scaling>
        <c:delete val="1"/>
        <c:axPos val="l"/>
        <c:numFmt formatCode="General" sourceLinked="1"/>
        <c:majorTickMark val="out"/>
        <c:minorTickMark val="none"/>
        <c:tickLblPos val="nextTo"/>
        <c:crossAx val="460854608"/>
        <c:crosses val="autoZero"/>
        <c:auto val="1"/>
        <c:lblAlgn val="ctr"/>
        <c:lblOffset val="100"/>
        <c:noMultiLvlLbl val="0"/>
      </c:catAx>
      <c:valAx>
        <c:axId val="460854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0860592"/>
        <c:crosses val="autoZero"/>
        <c:crossBetween val="between"/>
      </c:valAx>
      <c:valAx>
        <c:axId val="460864400"/>
        <c:scaling>
          <c:orientation val="minMax"/>
          <c:min val="0"/>
        </c:scaling>
        <c:delete val="1"/>
        <c:axPos val="r"/>
        <c:numFmt formatCode="#;;0" sourceLinked="0"/>
        <c:majorTickMark val="out"/>
        <c:minorTickMark val="none"/>
        <c:tickLblPos val="nextTo"/>
        <c:crossAx val="460853520"/>
        <c:crosses val="max"/>
        <c:crossBetween val="midCat"/>
        <c:majorUnit val="1"/>
      </c:valAx>
      <c:valAx>
        <c:axId val="4608535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8644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0.24623702354657073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9.1064600559183972E-2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0.95070146003528855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9.1064600559183972E-2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0.16031058231417283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60857328"/>
        <c:axId val="460854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7.8819536233781804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460861136"/>
        <c:axId val="460857872"/>
      </c:scatterChart>
      <c:catAx>
        <c:axId val="460857328"/>
        <c:scaling>
          <c:orientation val="minMax"/>
        </c:scaling>
        <c:delete val="1"/>
        <c:axPos val="l"/>
        <c:numFmt formatCode="General" sourceLinked="1"/>
        <c:majorTickMark val="out"/>
        <c:minorTickMark val="none"/>
        <c:tickLblPos val="nextTo"/>
        <c:crossAx val="460854064"/>
        <c:crosses val="autoZero"/>
        <c:auto val="1"/>
        <c:lblAlgn val="ctr"/>
        <c:lblOffset val="100"/>
        <c:noMultiLvlLbl val="0"/>
      </c:catAx>
      <c:valAx>
        <c:axId val="460854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0857328"/>
        <c:crosses val="autoZero"/>
        <c:crossBetween val="between"/>
      </c:valAx>
      <c:valAx>
        <c:axId val="460857872"/>
        <c:scaling>
          <c:orientation val="minMax"/>
          <c:min val="0"/>
        </c:scaling>
        <c:delete val="1"/>
        <c:axPos val="r"/>
        <c:numFmt formatCode="#;;0" sourceLinked="0"/>
        <c:majorTickMark val="out"/>
        <c:minorTickMark val="none"/>
        <c:tickLblPos val="nextTo"/>
        <c:crossAx val="460861136"/>
        <c:crosses val="max"/>
        <c:crossBetween val="midCat"/>
        <c:majorUnit val="1"/>
      </c:valAx>
      <c:valAx>
        <c:axId val="4608611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8578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460863312"/>
        <c:axId val="4608556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460863856"/>
        <c:axId val="460855152"/>
      </c:barChart>
      <c:catAx>
        <c:axId val="460863312"/>
        <c:scaling>
          <c:orientation val="minMax"/>
        </c:scaling>
        <c:delete val="1"/>
        <c:axPos val="b"/>
        <c:numFmt formatCode="General" sourceLinked="1"/>
        <c:majorTickMark val="none"/>
        <c:minorTickMark val="none"/>
        <c:tickLblPos val="nextTo"/>
        <c:crossAx val="460855696"/>
        <c:crosses val="autoZero"/>
        <c:auto val="1"/>
        <c:lblAlgn val="ctr"/>
        <c:lblOffset val="100"/>
        <c:noMultiLvlLbl val="0"/>
      </c:catAx>
      <c:valAx>
        <c:axId val="4608556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0863312"/>
        <c:crosses val="autoZero"/>
        <c:crossBetween val="between"/>
      </c:valAx>
      <c:valAx>
        <c:axId val="4608551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863856"/>
        <c:crosses val="max"/>
        <c:crossBetween val="between"/>
      </c:valAx>
      <c:catAx>
        <c:axId val="460863856"/>
        <c:scaling>
          <c:orientation val="minMax"/>
        </c:scaling>
        <c:delete val="1"/>
        <c:axPos val="b"/>
        <c:numFmt formatCode="General" sourceLinked="1"/>
        <c:majorTickMark val="out"/>
        <c:minorTickMark val="none"/>
        <c:tickLblPos val="nextTo"/>
        <c:crossAx val="4608551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0.36063686132000772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0.14846534444473924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1.5499570509456255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0.14846534444473924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0.43464667481027774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0856784"/>
        <c:axId val="460867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7.2442960112709898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460856240"/>
        <c:axId val="460862768"/>
      </c:scatterChart>
      <c:catAx>
        <c:axId val="460856784"/>
        <c:scaling>
          <c:orientation val="minMax"/>
        </c:scaling>
        <c:delete val="1"/>
        <c:axPos val="l"/>
        <c:numFmt formatCode="General" sourceLinked="1"/>
        <c:majorTickMark val="out"/>
        <c:minorTickMark val="none"/>
        <c:tickLblPos val="nextTo"/>
        <c:crossAx val="460867120"/>
        <c:crosses val="autoZero"/>
        <c:auto val="1"/>
        <c:lblAlgn val="ctr"/>
        <c:lblOffset val="100"/>
        <c:noMultiLvlLbl val="0"/>
      </c:catAx>
      <c:valAx>
        <c:axId val="460867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0856784"/>
        <c:crosses val="autoZero"/>
        <c:crossBetween val="between"/>
      </c:valAx>
      <c:valAx>
        <c:axId val="460862768"/>
        <c:scaling>
          <c:orientation val="minMax"/>
          <c:min val="0"/>
        </c:scaling>
        <c:delete val="1"/>
        <c:axPos val="r"/>
        <c:numFmt formatCode="#;;0" sourceLinked="0"/>
        <c:majorTickMark val="out"/>
        <c:minorTickMark val="none"/>
        <c:tickLblPos val="nextTo"/>
        <c:crossAx val="460856240"/>
        <c:crosses val="max"/>
        <c:crossBetween val="midCat"/>
        <c:majorUnit val="1"/>
      </c:valAx>
      <c:valAx>
        <c:axId val="4608562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8627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0.31959328485481109</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0.39284148580791278</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0.10952126915368154</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1.1433864514856307</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0.10952126915368154</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0.25863728551808229</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460866576"/>
        <c:axId val="460864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7.3917462966549801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460861680"/>
        <c:axId val="460865488"/>
      </c:scatterChart>
      <c:catAx>
        <c:axId val="460866576"/>
        <c:scaling>
          <c:orientation val="minMax"/>
        </c:scaling>
        <c:delete val="1"/>
        <c:axPos val="l"/>
        <c:numFmt formatCode="General" sourceLinked="1"/>
        <c:majorTickMark val="out"/>
        <c:minorTickMark val="none"/>
        <c:tickLblPos val="nextTo"/>
        <c:crossAx val="460864944"/>
        <c:crosses val="autoZero"/>
        <c:auto val="1"/>
        <c:lblAlgn val="ctr"/>
        <c:lblOffset val="100"/>
        <c:noMultiLvlLbl val="0"/>
      </c:catAx>
      <c:valAx>
        <c:axId val="460864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0866576"/>
        <c:crosses val="autoZero"/>
        <c:crossBetween val="between"/>
      </c:valAx>
      <c:valAx>
        <c:axId val="460865488"/>
        <c:scaling>
          <c:orientation val="minMax"/>
          <c:min val="0"/>
        </c:scaling>
        <c:delete val="1"/>
        <c:axPos val="r"/>
        <c:numFmt formatCode="#;;0" sourceLinked="0"/>
        <c:majorTickMark val="out"/>
        <c:minorTickMark val="none"/>
        <c:tickLblPos val="nextTo"/>
        <c:crossAx val="460861680"/>
        <c:crosses val="max"/>
        <c:crossBetween val="midCat"/>
        <c:majorUnit val="1"/>
      </c:valAx>
      <c:valAx>
        <c:axId val="46086168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8654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460867664"/>
        <c:axId val="4608622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7.0602517147502608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460868208"/>
        <c:axId val="460866032"/>
      </c:barChart>
      <c:catAx>
        <c:axId val="460867664"/>
        <c:scaling>
          <c:orientation val="minMax"/>
        </c:scaling>
        <c:delete val="1"/>
        <c:axPos val="b"/>
        <c:numFmt formatCode="General" sourceLinked="1"/>
        <c:majorTickMark val="none"/>
        <c:minorTickMark val="none"/>
        <c:tickLblPos val="nextTo"/>
        <c:crossAx val="460862224"/>
        <c:crosses val="autoZero"/>
        <c:auto val="1"/>
        <c:lblAlgn val="ctr"/>
        <c:lblOffset val="100"/>
        <c:noMultiLvlLbl val="0"/>
      </c:catAx>
      <c:valAx>
        <c:axId val="4608622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0867664"/>
        <c:crosses val="autoZero"/>
        <c:crossBetween val="between"/>
      </c:valAx>
      <c:valAx>
        <c:axId val="4608660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868208"/>
        <c:crosses val="max"/>
        <c:crossBetween val="between"/>
      </c:valAx>
      <c:catAx>
        <c:axId val="460868208"/>
        <c:scaling>
          <c:orientation val="minMax"/>
        </c:scaling>
        <c:delete val="1"/>
        <c:axPos val="b"/>
        <c:numFmt formatCode="General" sourceLinked="1"/>
        <c:majorTickMark val="out"/>
        <c:minorTickMark val="none"/>
        <c:tickLblPos val="nextTo"/>
        <c:crossAx val="4608660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0.12920242195289422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6.878922221955186E-2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0.71814968272239987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6.878922221955186E-2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5.6280833380371931E-2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0868752"/>
        <c:axId val="460858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8.0372501258333795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460859504"/>
        <c:axId val="460858960"/>
      </c:scatterChart>
      <c:catAx>
        <c:axId val="460868752"/>
        <c:scaling>
          <c:orientation val="minMax"/>
        </c:scaling>
        <c:delete val="1"/>
        <c:axPos val="l"/>
        <c:numFmt formatCode="General" sourceLinked="1"/>
        <c:majorTickMark val="out"/>
        <c:minorTickMark val="none"/>
        <c:tickLblPos val="nextTo"/>
        <c:crossAx val="460858416"/>
        <c:crosses val="autoZero"/>
        <c:auto val="1"/>
        <c:lblAlgn val="ctr"/>
        <c:lblOffset val="100"/>
        <c:noMultiLvlLbl val="0"/>
      </c:catAx>
      <c:valAx>
        <c:axId val="460858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0868752"/>
        <c:crosses val="autoZero"/>
        <c:crossBetween val="between"/>
      </c:valAx>
      <c:valAx>
        <c:axId val="460858960"/>
        <c:scaling>
          <c:orientation val="minMax"/>
          <c:min val="0"/>
        </c:scaling>
        <c:delete val="1"/>
        <c:axPos val="r"/>
        <c:numFmt formatCode="#;;0" sourceLinked="0"/>
        <c:majorTickMark val="out"/>
        <c:minorTickMark val="none"/>
        <c:tickLblPos val="nextTo"/>
        <c:crossAx val="460859504"/>
        <c:crosses val="max"/>
        <c:crossBetween val="midCat"/>
        <c:majorUnit val="1"/>
      </c:valAx>
      <c:valAx>
        <c:axId val="460859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8589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0.10117032769199508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1.1888156873739373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0.11387278789408928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0.16856275104842844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60860048"/>
        <c:axId val="461820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5.7779584630980203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461825536"/>
        <c:axId val="461823360"/>
      </c:scatterChart>
      <c:catAx>
        <c:axId val="460860048"/>
        <c:scaling>
          <c:orientation val="minMax"/>
        </c:scaling>
        <c:delete val="1"/>
        <c:axPos val="l"/>
        <c:numFmt formatCode="General" sourceLinked="1"/>
        <c:majorTickMark val="out"/>
        <c:minorTickMark val="none"/>
        <c:tickLblPos val="nextTo"/>
        <c:crossAx val="461820096"/>
        <c:crosses val="autoZero"/>
        <c:auto val="1"/>
        <c:lblAlgn val="ctr"/>
        <c:lblOffset val="100"/>
        <c:noMultiLvlLbl val="0"/>
      </c:catAx>
      <c:valAx>
        <c:axId val="461820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0860048"/>
        <c:crosses val="autoZero"/>
        <c:crossBetween val="between"/>
      </c:valAx>
      <c:valAx>
        <c:axId val="461823360"/>
        <c:scaling>
          <c:orientation val="minMax"/>
          <c:min val="0"/>
        </c:scaling>
        <c:delete val="1"/>
        <c:axPos val="r"/>
        <c:numFmt formatCode="#;;0" sourceLinked="0"/>
        <c:majorTickMark val="out"/>
        <c:minorTickMark val="none"/>
        <c:tickLblPos val="nextTo"/>
        <c:crossAx val="461825536"/>
        <c:crosses val="max"/>
        <c:crossBetween val="midCat"/>
        <c:majorUnit val="1"/>
      </c:valAx>
      <c:valAx>
        <c:axId val="4618255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18233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0.4426751592356688</c:v>
                </c:pt>
                <c:pt idx="1">
                  <c:v>0.55414012738853502</c:v>
                </c:pt>
                <c:pt idx="2">
                  <c:v>0</c:v>
                </c:pt>
                <c:pt idx="3">
                  <c:v>3.1847133757961789E-3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448734112"/>
        <c:axId val="448730304"/>
      </c:barChart>
      <c:catAx>
        <c:axId val="448734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8730304"/>
        <c:crosses val="autoZero"/>
        <c:auto val="1"/>
        <c:lblAlgn val="ctr"/>
        <c:lblOffset val="100"/>
        <c:noMultiLvlLbl val="0"/>
      </c:catAx>
      <c:valAx>
        <c:axId val="448730304"/>
        <c:scaling>
          <c:orientation val="minMax"/>
        </c:scaling>
        <c:delete val="1"/>
        <c:axPos val="t"/>
        <c:numFmt formatCode="0%" sourceLinked="1"/>
        <c:majorTickMark val="none"/>
        <c:minorTickMark val="none"/>
        <c:tickLblPos val="nextTo"/>
        <c:crossAx val="448734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0.12132140658782564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0.12585816988918896</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1.3139413683943699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0.12585816988918808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0.2506207946483876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61820640"/>
        <c:axId val="4618260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7.36554655531938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461821728"/>
        <c:axId val="461821184"/>
      </c:scatterChart>
      <c:catAx>
        <c:axId val="461820640"/>
        <c:scaling>
          <c:orientation val="minMax"/>
        </c:scaling>
        <c:delete val="1"/>
        <c:axPos val="l"/>
        <c:numFmt formatCode="General" sourceLinked="1"/>
        <c:majorTickMark val="out"/>
        <c:minorTickMark val="none"/>
        <c:tickLblPos val="nextTo"/>
        <c:crossAx val="461826080"/>
        <c:crosses val="autoZero"/>
        <c:auto val="1"/>
        <c:lblAlgn val="ctr"/>
        <c:lblOffset val="100"/>
        <c:noMultiLvlLbl val="0"/>
      </c:catAx>
      <c:valAx>
        <c:axId val="4618260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1820640"/>
        <c:crosses val="autoZero"/>
        <c:crossBetween val="between"/>
      </c:valAx>
      <c:valAx>
        <c:axId val="461821184"/>
        <c:scaling>
          <c:orientation val="minMax"/>
          <c:min val="0"/>
        </c:scaling>
        <c:delete val="1"/>
        <c:axPos val="r"/>
        <c:numFmt formatCode="#;;0" sourceLinked="0"/>
        <c:majorTickMark val="out"/>
        <c:minorTickMark val="none"/>
        <c:tickLblPos val="nextTo"/>
        <c:crossAx val="461821728"/>
        <c:crosses val="max"/>
        <c:crossBetween val="midCat"/>
        <c:majorUnit val="1"/>
      </c:valAx>
      <c:valAx>
        <c:axId val="4618217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18211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461822272"/>
        <c:axId val="4618266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7.5533619290796548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461823904"/>
        <c:axId val="461822816"/>
      </c:barChart>
      <c:catAx>
        <c:axId val="461822272"/>
        <c:scaling>
          <c:orientation val="minMax"/>
        </c:scaling>
        <c:delete val="1"/>
        <c:axPos val="b"/>
        <c:numFmt formatCode="General" sourceLinked="1"/>
        <c:majorTickMark val="none"/>
        <c:minorTickMark val="none"/>
        <c:tickLblPos val="nextTo"/>
        <c:crossAx val="461826624"/>
        <c:crosses val="autoZero"/>
        <c:auto val="1"/>
        <c:lblAlgn val="ctr"/>
        <c:lblOffset val="100"/>
        <c:noMultiLvlLbl val="0"/>
      </c:catAx>
      <c:valAx>
        <c:axId val="4618266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1822272"/>
        <c:crosses val="autoZero"/>
        <c:crossBetween val="between"/>
      </c:valAx>
      <c:valAx>
        <c:axId val="4618228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1823904"/>
        <c:crosses val="max"/>
        <c:crossBetween val="between"/>
      </c:valAx>
      <c:catAx>
        <c:axId val="461823904"/>
        <c:scaling>
          <c:orientation val="minMax"/>
        </c:scaling>
        <c:delete val="1"/>
        <c:axPos val="b"/>
        <c:numFmt formatCode="General" sourceLinked="1"/>
        <c:majorTickMark val="out"/>
        <c:minorTickMark val="none"/>
        <c:tickLblPos val="nextTo"/>
        <c:crossAx val="4618228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0.10928375049650452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0.10309787237276957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1.0763271039400406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0.1030978723727678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0.26568819372131713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1824992"/>
        <c:axId val="4618271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7.9922073192937999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464445248"/>
        <c:axId val="461824448"/>
      </c:scatterChart>
      <c:catAx>
        <c:axId val="461824992"/>
        <c:scaling>
          <c:orientation val="minMax"/>
        </c:scaling>
        <c:delete val="1"/>
        <c:axPos val="l"/>
        <c:numFmt formatCode="General" sourceLinked="1"/>
        <c:majorTickMark val="out"/>
        <c:minorTickMark val="none"/>
        <c:tickLblPos val="nextTo"/>
        <c:crossAx val="461827168"/>
        <c:crosses val="autoZero"/>
        <c:auto val="1"/>
        <c:lblAlgn val="ctr"/>
        <c:lblOffset val="100"/>
        <c:noMultiLvlLbl val="0"/>
      </c:catAx>
      <c:valAx>
        <c:axId val="4618271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1824992"/>
        <c:crosses val="autoZero"/>
        <c:crossBetween val="between"/>
      </c:valAx>
      <c:valAx>
        <c:axId val="461824448"/>
        <c:scaling>
          <c:orientation val="minMax"/>
          <c:min val="0"/>
        </c:scaling>
        <c:delete val="1"/>
        <c:axPos val="r"/>
        <c:numFmt formatCode="#;;0" sourceLinked="0"/>
        <c:majorTickMark val="out"/>
        <c:minorTickMark val="none"/>
        <c:tickLblPos val="nextTo"/>
        <c:crossAx val="464445248"/>
        <c:crosses val="max"/>
        <c:crossBetween val="midCat"/>
        <c:majorUnit val="1"/>
      </c:valAx>
      <c:valAx>
        <c:axId val="4644452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18244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8.4410737306385819E-2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0.14159371557115463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1.4782182241916324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0.14159371557115463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0.50788204004451032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0.26427506747894292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64445792"/>
        <c:axId val="464444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7.1145165388655096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464453408"/>
        <c:axId val="464451776"/>
      </c:scatterChart>
      <c:catAx>
        <c:axId val="464445792"/>
        <c:scaling>
          <c:orientation val="minMax"/>
        </c:scaling>
        <c:delete val="1"/>
        <c:axPos val="l"/>
        <c:numFmt formatCode="General" sourceLinked="1"/>
        <c:majorTickMark val="out"/>
        <c:minorTickMark val="none"/>
        <c:tickLblPos val="nextTo"/>
        <c:crossAx val="464444704"/>
        <c:crosses val="autoZero"/>
        <c:auto val="1"/>
        <c:lblAlgn val="ctr"/>
        <c:lblOffset val="100"/>
        <c:noMultiLvlLbl val="0"/>
      </c:catAx>
      <c:valAx>
        <c:axId val="464444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4445792"/>
        <c:crosses val="autoZero"/>
        <c:crossBetween val="between"/>
      </c:valAx>
      <c:valAx>
        <c:axId val="464451776"/>
        <c:scaling>
          <c:orientation val="minMax"/>
          <c:min val="0"/>
        </c:scaling>
        <c:delete val="1"/>
        <c:axPos val="r"/>
        <c:numFmt formatCode="#;;0" sourceLinked="0"/>
        <c:majorTickMark val="out"/>
        <c:minorTickMark val="none"/>
        <c:tickLblPos val="nextTo"/>
        <c:crossAx val="464453408"/>
        <c:crosses val="max"/>
        <c:crossBetween val="midCat"/>
        <c:majorUnit val="1"/>
      </c:valAx>
      <c:valAx>
        <c:axId val="4644534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4517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464443072"/>
        <c:axId val="4644555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4.9437602576046098</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464450144"/>
        <c:axId val="464451232"/>
      </c:barChart>
      <c:catAx>
        <c:axId val="464443072"/>
        <c:scaling>
          <c:orientation val="minMax"/>
        </c:scaling>
        <c:delete val="1"/>
        <c:axPos val="b"/>
        <c:numFmt formatCode="General" sourceLinked="1"/>
        <c:majorTickMark val="none"/>
        <c:minorTickMark val="none"/>
        <c:tickLblPos val="nextTo"/>
        <c:crossAx val="464455584"/>
        <c:crosses val="autoZero"/>
        <c:auto val="1"/>
        <c:lblAlgn val="ctr"/>
        <c:lblOffset val="100"/>
        <c:noMultiLvlLbl val="0"/>
      </c:catAx>
      <c:valAx>
        <c:axId val="4644555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4443072"/>
        <c:crosses val="autoZero"/>
        <c:crossBetween val="between"/>
      </c:valAx>
      <c:valAx>
        <c:axId val="4644512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4450144"/>
        <c:crosses val="max"/>
        <c:crossBetween val="between"/>
      </c:valAx>
      <c:catAx>
        <c:axId val="464450144"/>
        <c:scaling>
          <c:orientation val="minMax"/>
        </c:scaling>
        <c:delete val="1"/>
        <c:axPos val="b"/>
        <c:numFmt formatCode="General" sourceLinked="1"/>
        <c:majorTickMark val="out"/>
        <c:minorTickMark val="none"/>
        <c:tickLblPos val="nextTo"/>
        <c:crossAx val="4644512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0.24425440678612143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0.14673992254315138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1.5319438920348833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0.14673992254315138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0.18213994709442272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4455040"/>
        <c:axId val="4644463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4.9246421364590098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464453952"/>
        <c:axId val="464443616"/>
      </c:scatterChart>
      <c:catAx>
        <c:axId val="464455040"/>
        <c:scaling>
          <c:orientation val="minMax"/>
        </c:scaling>
        <c:delete val="1"/>
        <c:axPos val="l"/>
        <c:numFmt formatCode="General" sourceLinked="1"/>
        <c:majorTickMark val="out"/>
        <c:minorTickMark val="none"/>
        <c:tickLblPos val="nextTo"/>
        <c:crossAx val="464446336"/>
        <c:crosses val="autoZero"/>
        <c:auto val="1"/>
        <c:lblAlgn val="ctr"/>
        <c:lblOffset val="100"/>
        <c:noMultiLvlLbl val="0"/>
      </c:catAx>
      <c:valAx>
        <c:axId val="4644463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4455040"/>
        <c:crosses val="autoZero"/>
        <c:crossBetween val="between"/>
      </c:valAx>
      <c:valAx>
        <c:axId val="464443616"/>
        <c:scaling>
          <c:orientation val="minMax"/>
          <c:min val="0"/>
        </c:scaling>
        <c:delete val="1"/>
        <c:axPos val="r"/>
        <c:numFmt formatCode="#;;0" sourceLinked="0"/>
        <c:majorTickMark val="out"/>
        <c:minorTickMark val="none"/>
        <c:tickLblPos val="nextTo"/>
        <c:crossAx val="464453952"/>
        <c:crosses val="max"/>
        <c:crossBetween val="midCat"/>
        <c:majorUnit val="1"/>
      </c:valAx>
      <c:valAx>
        <c:axId val="4644539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4436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1.961374749547895E-2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0.48721587265836064</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0.1358321426150324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1.4180682231171229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0.1358321426150324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0.13653040969691244</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464454496"/>
        <c:axId val="464447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3.83755423205332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464456672"/>
        <c:axId val="464456128"/>
      </c:scatterChart>
      <c:catAx>
        <c:axId val="464454496"/>
        <c:scaling>
          <c:orientation val="minMax"/>
        </c:scaling>
        <c:delete val="1"/>
        <c:axPos val="l"/>
        <c:numFmt formatCode="General" sourceLinked="1"/>
        <c:majorTickMark val="out"/>
        <c:minorTickMark val="none"/>
        <c:tickLblPos val="nextTo"/>
        <c:crossAx val="464447424"/>
        <c:crosses val="autoZero"/>
        <c:auto val="1"/>
        <c:lblAlgn val="ctr"/>
        <c:lblOffset val="100"/>
        <c:noMultiLvlLbl val="0"/>
      </c:catAx>
      <c:valAx>
        <c:axId val="464447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4454496"/>
        <c:crosses val="autoZero"/>
        <c:crossBetween val="between"/>
      </c:valAx>
      <c:valAx>
        <c:axId val="464456128"/>
        <c:scaling>
          <c:orientation val="minMax"/>
          <c:min val="0"/>
        </c:scaling>
        <c:delete val="1"/>
        <c:axPos val="r"/>
        <c:numFmt formatCode="#;;0" sourceLinked="0"/>
        <c:majorTickMark val="out"/>
        <c:minorTickMark val="none"/>
        <c:tickLblPos val="nextTo"/>
        <c:crossAx val="464456672"/>
        <c:crosses val="max"/>
        <c:crossBetween val="midCat"/>
        <c:majorUnit val="1"/>
      </c:valAx>
      <c:valAx>
        <c:axId val="4644566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4456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3.5564454017328551E-2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0.58488519959776131</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0.16306162073847963</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1.7023400965893569</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0.16306162073847918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0.46832665527774431</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464450688"/>
        <c:axId val="4644441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4.3647440908037396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464452320"/>
        <c:axId val="464441440"/>
      </c:scatterChart>
      <c:catAx>
        <c:axId val="464450688"/>
        <c:scaling>
          <c:orientation val="minMax"/>
        </c:scaling>
        <c:delete val="1"/>
        <c:axPos val="l"/>
        <c:numFmt formatCode="General" sourceLinked="1"/>
        <c:majorTickMark val="out"/>
        <c:minorTickMark val="none"/>
        <c:tickLblPos val="nextTo"/>
        <c:crossAx val="464444160"/>
        <c:crosses val="autoZero"/>
        <c:auto val="1"/>
        <c:lblAlgn val="ctr"/>
        <c:lblOffset val="100"/>
        <c:noMultiLvlLbl val="0"/>
      </c:catAx>
      <c:valAx>
        <c:axId val="4644441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4450688"/>
        <c:crosses val="autoZero"/>
        <c:crossBetween val="between"/>
      </c:valAx>
      <c:valAx>
        <c:axId val="464441440"/>
        <c:scaling>
          <c:orientation val="minMax"/>
          <c:min val="0"/>
        </c:scaling>
        <c:delete val="1"/>
        <c:axPos val="r"/>
        <c:numFmt formatCode="#;;0" sourceLinked="0"/>
        <c:majorTickMark val="out"/>
        <c:minorTickMark val="none"/>
        <c:tickLblPos val="nextTo"/>
        <c:crossAx val="464452320"/>
        <c:crosses val="max"/>
        <c:crossBetween val="midCat"/>
        <c:majorUnit val="1"/>
      </c:valAx>
      <c:valAx>
        <c:axId val="4644523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44414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0.39429733070431361</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0.11583591678272409</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1.2093104733742219</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0.11583591678272409</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0.18300785868719593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464448512"/>
        <c:axId val="4644528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6.6481005711023702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464441984"/>
        <c:axId val="464449056"/>
      </c:scatterChart>
      <c:catAx>
        <c:axId val="464448512"/>
        <c:scaling>
          <c:orientation val="minMax"/>
        </c:scaling>
        <c:delete val="1"/>
        <c:axPos val="l"/>
        <c:numFmt formatCode="General" sourceLinked="1"/>
        <c:majorTickMark val="out"/>
        <c:minorTickMark val="none"/>
        <c:tickLblPos val="nextTo"/>
        <c:crossAx val="464452864"/>
        <c:crosses val="autoZero"/>
        <c:auto val="1"/>
        <c:lblAlgn val="ctr"/>
        <c:lblOffset val="100"/>
        <c:noMultiLvlLbl val="0"/>
      </c:catAx>
      <c:valAx>
        <c:axId val="4644528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4448512"/>
        <c:crosses val="autoZero"/>
        <c:crossBetween val="between"/>
      </c:valAx>
      <c:valAx>
        <c:axId val="464449056"/>
        <c:scaling>
          <c:orientation val="minMax"/>
          <c:min val="0"/>
        </c:scaling>
        <c:delete val="1"/>
        <c:axPos val="r"/>
        <c:numFmt formatCode="#;;0" sourceLinked="0"/>
        <c:majorTickMark val="out"/>
        <c:minorTickMark val="none"/>
        <c:tickLblPos val="nextTo"/>
        <c:crossAx val="464441984"/>
        <c:crosses val="max"/>
        <c:crossBetween val="midCat"/>
        <c:majorUnit val="1"/>
      </c:valAx>
      <c:valAx>
        <c:axId val="4644419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44490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464442528"/>
        <c:axId val="4644468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1.8586028582398599</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464449600"/>
        <c:axId val="464447968"/>
      </c:barChart>
      <c:catAx>
        <c:axId val="464442528"/>
        <c:scaling>
          <c:orientation val="minMax"/>
        </c:scaling>
        <c:delete val="1"/>
        <c:axPos val="b"/>
        <c:numFmt formatCode="General" sourceLinked="1"/>
        <c:majorTickMark val="none"/>
        <c:minorTickMark val="none"/>
        <c:tickLblPos val="nextTo"/>
        <c:crossAx val="464446880"/>
        <c:crosses val="autoZero"/>
        <c:auto val="1"/>
        <c:lblAlgn val="ctr"/>
        <c:lblOffset val="100"/>
        <c:noMultiLvlLbl val="0"/>
      </c:catAx>
      <c:valAx>
        <c:axId val="4644468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4442528"/>
        <c:crosses val="autoZero"/>
        <c:crossBetween val="between"/>
      </c:valAx>
      <c:valAx>
        <c:axId val="4644479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4449600"/>
        <c:crosses val="max"/>
        <c:crossBetween val="between"/>
      </c:valAx>
      <c:catAx>
        <c:axId val="464449600"/>
        <c:scaling>
          <c:orientation val="minMax"/>
        </c:scaling>
        <c:delete val="1"/>
        <c:axPos val="b"/>
        <c:numFmt formatCode="General" sourceLinked="1"/>
        <c:majorTickMark val="out"/>
        <c:minorTickMark val="none"/>
        <c:tickLblPos val="nextTo"/>
        <c:crossAx val="4644479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0.77707006369426745</c:v>
                </c:pt>
                <c:pt idx="1">
                  <c:v>1.5923566878980892E-2</c:v>
                </c:pt>
                <c:pt idx="2">
                  <c:v>0.12738853503184713</c:v>
                </c:pt>
                <c:pt idx="3">
                  <c:v>2.2292993630573247E-2</c:v>
                </c:pt>
                <c:pt idx="4">
                  <c:v>1.2738853503184716E-2</c:v>
                </c:pt>
                <c:pt idx="5">
                  <c:v>4.4585987261146494E-2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448733024"/>
        <c:axId val="448731936"/>
      </c:barChart>
      <c:valAx>
        <c:axId val="44873193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8733024"/>
        <c:crosses val="autoZero"/>
        <c:crossBetween val="between"/>
      </c:valAx>
      <c:catAx>
        <c:axId val="4487330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873193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3.9101575400424471E-2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1.3883900475188615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0.13298936670714623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0.42011185806141782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7913488"/>
        <c:axId val="467917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1.8586028582398599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467910768"/>
        <c:axId val="467911856"/>
      </c:scatterChart>
      <c:catAx>
        <c:axId val="467913488"/>
        <c:scaling>
          <c:orientation val="minMax"/>
        </c:scaling>
        <c:delete val="1"/>
        <c:axPos val="l"/>
        <c:numFmt formatCode="General" sourceLinked="1"/>
        <c:majorTickMark val="out"/>
        <c:minorTickMark val="none"/>
        <c:tickLblPos val="nextTo"/>
        <c:crossAx val="467917840"/>
        <c:crosses val="autoZero"/>
        <c:auto val="1"/>
        <c:lblAlgn val="ctr"/>
        <c:lblOffset val="100"/>
        <c:noMultiLvlLbl val="0"/>
      </c:catAx>
      <c:valAx>
        <c:axId val="467917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913488"/>
        <c:crosses val="autoZero"/>
        <c:crossBetween val="between"/>
      </c:valAx>
      <c:valAx>
        <c:axId val="467911856"/>
        <c:scaling>
          <c:orientation val="minMax"/>
          <c:min val="0"/>
        </c:scaling>
        <c:delete val="1"/>
        <c:axPos val="r"/>
        <c:numFmt formatCode="#;;0" sourceLinked="0"/>
        <c:majorTickMark val="out"/>
        <c:minorTickMark val="none"/>
        <c:tickLblPos val="nextTo"/>
        <c:crossAx val="467910768"/>
        <c:crosses val="max"/>
        <c:crossBetween val="midCat"/>
        <c:majorUnit val="1"/>
      </c:valAx>
      <c:valAx>
        <c:axId val="4679107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79118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467914032"/>
        <c:axId val="467912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7.0991609050230524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467914576"/>
        <c:axId val="467921104"/>
      </c:barChart>
      <c:catAx>
        <c:axId val="467914032"/>
        <c:scaling>
          <c:orientation val="minMax"/>
        </c:scaling>
        <c:delete val="1"/>
        <c:axPos val="b"/>
        <c:numFmt formatCode="General" sourceLinked="1"/>
        <c:majorTickMark val="none"/>
        <c:minorTickMark val="none"/>
        <c:tickLblPos val="nextTo"/>
        <c:crossAx val="467912400"/>
        <c:crosses val="autoZero"/>
        <c:auto val="1"/>
        <c:lblAlgn val="ctr"/>
        <c:lblOffset val="100"/>
        <c:noMultiLvlLbl val="0"/>
      </c:catAx>
      <c:valAx>
        <c:axId val="467912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7914032"/>
        <c:crosses val="autoZero"/>
        <c:crossBetween val="between"/>
      </c:valAx>
      <c:valAx>
        <c:axId val="467921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914576"/>
        <c:crosses val="max"/>
        <c:crossBetween val="between"/>
      </c:valAx>
      <c:catAx>
        <c:axId val="467914576"/>
        <c:scaling>
          <c:orientation val="minMax"/>
        </c:scaling>
        <c:delete val="1"/>
        <c:axPos val="b"/>
        <c:numFmt formatCode="General" sourceLinked="1"/>
        <c:majorTickMark val="out"/>
        <c:minorTickMark val="none"/>
        <c:tickLblPos val="nextTo"/>
        <c:crossAx val="467921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1.3929581697666116E-2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0.39979585664458384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0.1114600957484102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1.1636275249987875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0.10196844274288264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7919472"/>
        <c:axId val="467924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5.8454149450103596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467918384"/>
        <c:axId val="467925456"/>
      </c:scatterChart>
      <c:catAx>
        <c:axId val="467919472"/>
        <c:scaling>
          <c:orientation val="minMax"/>
        </c:scaling>
        <c:delete val="1"/>
        <c:axPos val="l"/>
        <c:numFmt formatCode="General" sourceLinked="1"/>
        <c:majorTickMark val="out"/>
        <c:minorTickMark val="none"/>
        <c:tickLblPos val="nextTo"/>
        <c:crossAx val="467924912"/>
        <c:crosses val="autoZero"/>
        <c:auto val="1"/>
        <c:lblAlgn val="ctr"/>
        <c:lblOffset val="100"/>
        <c:noMultiLvlLbl val="0"/>
      </c:catAx>
      <c:valAx>
        <c:axId val="467924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919472"/>
        <c:crosses val="autoZero"/>
        <c:crossBetween val="between"/>
      </c:valAx>
      <c:valAx>
        <c:axId val="467925456"/>
        <c:scaling>
          <c:orientation val="minMax"/>
          <c:min val="0"/>
        </c:scaling>
        <c:delete val="1"/>
        <c:axPos val="r"/>
        <c:numFmt formatCode="#;;0" sourceLinked="0"/>
        <c:majorTickMark val="out"/>
        <c:minorTickMark val="none"/>
        <c:tickLblPos val="nextTo"/>
        <c:crossAx val="467918384"/>
        <c:crosses val="max"/>
        <c:crossBetween val="midCat"/>
        <c:majorUnit val="1"/>
      </c:valAx>
      <c:valAx>
        <c:axId val="4679183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79254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0.36912812309431242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0.10716399742138094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1.1187768703329528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0.10716399742138094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0.12053259532890337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467918928"/>
        <c:axId val="467912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7.0604606727683201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467920016"/>
        <c:axId val="467915120"/>
      </c:scatterChart>
      <c:catAx>
        <c:axId val="467918928"/>
        <c:scaling>
          <c:orientation val="minMax"/>
        </c:scaling>
        <c:delete val="1"/>
        <c:axPos val="l"/>
        <c:numFmt formatCode="General" sourceLinked="1"/>
        <c:majorTickMark val="out"/>
        <c:minorTickMark val="none"/>
        <c:tickLblPos val="nextTo"/>
        <c:crossAx val="467912944"/>
        <c:crosses val="autoZero"/>
        <c:auto val="1"/>
        <c:lblAlgn val="ctr"/>
        <c:lblOffset val="100"/>
        <c:noMultiLvlLbl val="0"/>
      </c:catAx>
      <c:valAx>
        <c:axId val="467912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918928"/>
        <c:crosses val="autoZero"/>
        <c:crossBetween val="between"/>
      </c:valAx>
      <c:valAx>
        <c:axId val="467915120"/>
        <c:scaling>
          <c:orientation val="minMax"/>
          <c:min val="0"/>
        </c:scaling>
        <c:delete val="1"/>
        <c:axPos val="r"/>
        <c:numFmt formatCode="#;;0" sourceLinked="0"/>
        <c:majorTickMark val="out"/>
        <c:minorTickMark val="none"/>
        <c:tickLblPos val="nextTo"/>
        <c:crossAx val="467920016"/>
        <c:crosses val="max"/>
        <c:crossBetween val="midCat"/>
        <c:majorUnit val="1"/>
      </c:valAx>
      <c:valAx>
        <c:axId val="4679200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79151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0.10763147814062357</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7.5702082886938804E-2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0.79031896353128772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7.5702082886939692E-2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0.11649900349039122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467926000"/>
        <c:axId val="467921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8.3916070972904802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467920560"/>
        <c:axId val="467923824"/>
      </c:scatterChart>
      <c:catAx>
        <c:axId val="467926000"/>
        <c:scaling>
          <c:orientation val="minMax"/>
        </c:scaling>
        <c:delete val="1"/>
        <c:axPos val="l"/>
        <c:numFmt formatCode="General" sourceLinked="1"/>
        <c:majorTickMark val="out"/>
        <c:minorTickMark val="none"/>
        <c:tickLblPos val="nextTo"/>
        <c:crossAx val="467921648"/>
        <c:crosses val="autoZero"/>
        <c:auto val="1"/>
        <c:lblAlgn val="ctr"/>
        <c:lblOffset val="100"/>
        <c:noMultiLvlLbl val="0"/>
      </c:catAx>
      <c:valAx>
        <c:axId val="467921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926000"/>
        <c:crosses val="autoZero"/>
        <c:crossBetween val="between"/>
      </c:valAx>
      <c:valAx>
        <c:axId val="467923824"/>
        <c:scaling>
          <c:orientation val="minMax"/>
          <c:min val="0"/>
        </c:scaling>
        <c:delete val="1"/>
        <c:axPos val="r"/>
        <c:numFmt formatCode="#;;0" sourceLinked="0"/>
        <c:majorTickMark val="out"/>
        <c:minorTickMark val="none"/>
        <c:tickLblPos val="nextTo"/>
        <c:crossAx val="467920560"/>
        <c:crosses val="max"/>
        <c:crossBetween val="midCat"/>
        <c:majorUnit val="1"/>
      </c:valAx>
      <c:valAx>
        <c:axId val="4679205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79238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467915664"/>
        <c:axId val="4679221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6.7341145282605597</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467922736"/>
        <c:axId val="467924368"/>
      </c:barChart>
      <c:catAx>
        <c:axId val="467915664"/>
        <c:scaling>
          <c:orientation val="minMax"/>
        </c:scaling>
        <c:delete val="1"/>
        <c:axPos val="b"/>
        <c:numFmt formatCode="General" sourceLinked="1"/>
        <c:majorTickMark val="none"/>
        <c:minorTickMark val="none"/>
        <c:tickLblPos val="nextTo"/>
        <c:crossAx val="467922192"/>
        <c:crosses val="autoZero"/>
        <c:auto val="1"/>
        <c:lblAlgn val="ctr"/>
        <c:lblOffset val="100"/>
        <c:noMultiLvlLbl val="0"/>
      </c:catAx>
      <c:valAx>
        <c:axId val="4679221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7915664"/>
        <c:crosses val="autoZero"/>
        <c:crossBetween val="between"/>
      </c:valAx>
      <c:valAx>
        <c:axId val="4679243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922736"/>
        <c:crosses val="max"/>
        <c:crossBetween val="between"/>
      </c:valAx>
      <c:catAx>
        <c:axId val="467922736"/>
        <c:scaling>
          <c:orientation val="minMax"/>
        </c:scaling>
        <c:delete val="1"/>
        <c:axPos val="b"/>
        <c:numFmt formatCode="General" sourceLinked="1"/>
        <c:majorTickMark val="out"/>
        <c:minorTickMark val="none"/>
        <c:tickLblPos val="nextTo"/>
        <c:crossAx val="4679243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0.30196170107654208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9.2516885173773211E-2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0.96586310457112745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9.2516885173773211E-2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6.4822788238394047E-2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7911312"/>
        <c:axId val="467923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6.7341145282605597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467916752"/>
        <c:axId val="467916208"/>
      </c:scatterChart>
      <c:catAx>
        <c:axId val="467911312"/>
        <c:scaling>
          <c:orientation val="minMax"/>
        </c:scaling>
        <c:delete val="1"/>
        <c:axPos val="l"/>
        <c:numFmt formatCode="General" sourceLinked="1"/>
        <c:majorTickMark val="out"/>
        <c:minorTickMark val="none"/>
        <c:tickLblPos val="nextTo"/>
        <c:crossAx val="467923280"/>
        <c:crosses val="autoZero"/>
        <c:auto val="1"/>
        <c:lblAlgn val="ctr"/>
        <c:lblOffset val="100"/>
        <c:noMultiLvlLbl val="0"/>
      </c:catAx>
      <c:valAx>
        <c:axId val="467923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911312"/>
        <c:crosses val="autoZero"/>
        <c:crossBetween val="between"/>
      </c:valAx>
      <c:valAx>
        <c:axId val="467916208"/>
        <c:scaling>
          <c:orientation val="minMax"/>
          <c:min val="0"/>
        </c:scaling>
        <c:delete val="1"/>
        <c:axPos val="r"/>
        <c:numFmt formatCode="#;;0" sourceLinked="0"/>
        <c:majorTickMark val="out"/>
        <c:minorTickMark val="none"/>
        <c:tickLblPos val="nextTo"/>
        <c:crossAx val="467916752"/>
        <c:crosses val="max"/>
        <c:crossBetween val="midCat"/>
        <c:majorUnit val="1"/>
      </c:valAx>
      <c:valAx>
        <c:axId val="4679167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79162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467917296"/>
        <c:axId val="4685454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6.3151160324889402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468544384"/>
        <c:axId val="468537856"/>
      </c:barChart>
      <c:catAx>
        <c:axId val="467917296"/>
        <c:scaling>
          <c:orientation val="minMax"/>
        </c:scaling>
        <c:delete val="1"/>
        <c:axPos val="b"/>
        <c:numFmt formatCode="General" sourceLinked="1"/>
        <c:majorTickMark val="none"/>
        <c:minorTickMark val="none"/>
        <c:tickLblPos val="nextTo"/>
        <c:crossAx val="468545472"/>
        <c:crosses val="autoZero"/>
        <c:auto val="1"/>
        <c:lblAlgn val="ctr"/>
        <c:lblOffset val="100"/>
        <c:noMultiLvlLbl val="0"/>
      </c:catAx>
      <c:valAx>
        <c:axId val="4685454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7917296"/>
        <c:crosses val="autoZero"/>
        <c:crossBetween val="between"/>
      </c:valAx>
      <c:valAx>
        <c:axId val="468537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544384"/>
        <c:crosses val="max"/>
        <c:crossBetween val="between"/>
      </c:valAx>
      <c:catAx>
        <c:axId val="468544384"/>
        <c:scaling>
          <c:orientation val="minMax"/>
        </c:scaling>
        <c:delete val="1"/>
        <c:axPos val="b"/>
        <c:numFmt formatCode="General" sourceLinked="1"/>
        <c:majorTickMark val="out"/>
        <c:minorTickMark val="none"/>
        <c:tickLblPos val="nextTo"/>
        <c:crossAx val="468537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0.23733482646296711</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0.35558539574502213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9.9134549790270476E-2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1.0349505806517971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9.9134549790270476E-2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0.13887348960810275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8546016"/>
        <c:axId val="468541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6.3151160324889402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468543296"/>
        <c:axId val="468540032"/>
      </c:scatterChart>
      <c:catAx>
        <c:axId val="468546016"/>
        <c:scaling>
          <c:orientation val="minMax"/>
        </c:scaling>
        <c:delete val="1"/>
        <c:axPos val="l"/>
        <c:numFmt formatCode="General" sourceLinked="1"/>
        <c:majorTickMark val="out"/>
        <c:minorTickMark val="none"/>
        <c:tickLblPos val="nextTo"/>
        <c:crossAx val="468541120"/>
        <c:crosses val="autoZero"/>
        <c:auto val="1"/>
        <c:lblAlgn val="ctr"/>
        <c:lblOffset val="100"/>
        <c:noMultiLvlLbl val="0"/>
      </c:catAx>
      <c:valAx>
        <c:axId val="468541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8546016"/>
        <c:crosses val="autoZero"/>
        <c:crossBetween val="between"/>
      </c:valAx>
      <c:valAx>
        <c:axId val="468540032"/>
        <c:scaling>
          <c:orientation val="minMax"/>
          <c:min val="0"/>
        </c:scaling>
        <c:delete val="1"/>
        <c:axPos val="r"/>
        <c:numFmt formatCode="#;;0" sourceLinked="0"/>
        <c:majorTickMark val="out"/>
        <c:minorTickMark val="none"/>
        <c:tickLblPos val="nextTo"/>
        <c:crossAx val="468543296"/>
        <c:crosses val="max"/>
        <c:crossBetween val="midCat"/>
        <c:majorUnit val="1"/>
      </c:valAx>
      <c:valAx>
        <c:axId val="4685432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85400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0.22950819672131145</c:v>
                </c:pt>
                <c:pt idx="1">
                  <c:v>6.557377049180327E-3</c:v>
                </c:pt>
                <c:pt idx="2">
                  <c:v>0.59344262295081962</c:v>
                </c:pt>
                <c:pt idx="3">
                  <c:v>1.3114754098360654E-2</c:v>
                </c:pt>
                <c:pt idx="4">
                  <c:v>0</c:v>
                </c:pt>
                <c:pt idx="5">
                  <c:v>7.2131147540983612E-2</c:v>
                </c:pt>
                <c:pt idx="6">
                  <c:v>5.5737704918032788E-2</c:v>
                </c:pt>
                <c:pt idx="7">
                  <c:v>1.6393442622950821E-2</c:v>
                </c:pt>
                <c:pt idx="8">
                  <c:v>1.3114754098360654E-2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448728672"/>
        <c:axId val="448734656"/>
      </c:barChart>
      <c:valAx>
        <c:axId val="448734656"/>
        <c:scaling>
          <c:orientation val="minMax"/>
        </c:scaling>
        <c:delete val="1"/>
        <c:axPos val="t"/>
        <c:numFmt formatCode="0%" sourceLinked="1"/>
        <c:majorTickMark val="out"/>
        <c:minorTickMark val="none"/>
        <c:tickLblPos val="nextTo"/>
        <c:crossAx val="448728672"/>
        <c:crosses val="autoZero"/>
        <c:crossBetween val="between"/>
      </c:valAx>
      <c:catAx>
        <c:axId val="44872867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873465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26</c:v>
                </c:pt>
                <c:pt idx="5">
                  <c:v>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448729216"/>
        <c:axId val="448727584"/>
      </c:barChart>
      <c:valAx>
        <c:axId val="448727584"/>
        <c:scaling>
          <c:orientation val="minMax"/>
        </c:scaling>
        <c:delete val="1"/>
        <c:axPos val="t"/>
        <c:numFmt formatCode="0" sourceLinked="1"/>
        <c:majorTickMark val="out"/>
        <c:minorTickMark val="none"/>
        <c:tickLblPos val="nextTo"/>
        <c:crossAx val="448729216"/>
        <c:crosses val="autoZero"/>
        <c:crossBetween val="between"/>
      </c:valAx>
      <c:catAx>
        <c:axId val="448729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87275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6.1693933190332402</c:v>
                </c:pt>
                <c:pt idx="1">
                  <c:v>6.0006585402544497</c:v>
                </c:pt>
                <c:pt idx="2">
                  <c:v>6.7372836936592702</c:v>
                </c:pt>
                <c:pt idx="3">
                  <c:v>9.4477712974214096</c:v>
                </c:pt>
                <c:pt idx="4">
                  <c:v>7.36554655531938</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448729760"/>
        <c:axId val="45159121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7.341301486506806</c:v>
                </c:pt>
                <c:pt idx="1">
                  <c:v>6.6522864394909966</c:v>
                </c:pt>
                <c:pt idx="2">
                  <c:v>6.9364140316980718</c:v>
                </c:pt>
                <c:pt idx="3">
                  <c:v>9.6299634939740137</c:v>
                </c:pt>
                <c:pt idx="4">
                  <c:v>7.5451144613105496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451596656"/>
        <c:axId val="451585776"/>
      </c:barChart>
      <c:catAx>
        <c:axId val="448729760"/>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451591216"/>
        <c:crosses val="autoZero"/>
        <c:auto val="1"/>
        <c:lblAlgn val="ctr"/>
        <c:lblOffset val="200"/>
        <c:noMultiLvlLbl val="0"/>
      </c:catAx>
      <c:valAx>
        <c:axId val="45159121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448729760"/>
        <c:crosses val="autoZero"/>
        <c:crossBetween val="between"/>
      </c:valAx>
      <c:valAx>
        <c:axId val="451585776"/>
        <c:scaling>
          <c:orientation val="minMax"/>
          <c:max val="0.70000000000000007"/>
          <c:min val="0"/>
        </c:scaling>
        <c:delete val="1"/>
        <c:axPos val="b"/>
        <c:numFmt formatCode="General" sourceLinked="1"/>
        <c:majorTickMark val="out"/>
        <c:minorTickMark val="none"/>
        <c:tickLblPos val="nextTo"/>
        <c:crossAx val="451596656"/>
        <c:crosses val="max"/>
        <c:crossBetween val="between"/>
      </c:valAx>
      <c:catAx>
        <c:axId val="451596656"/>
        <c:scaling>
          <c:orientation val="maxMin"/>
        </c:scaling>
        <c:delete val="1"/>
        <c:axPos val="r"/>
        <c:numFmt formatCode="General" sourceLinked="1"/>
        <c:majorTickMark val="out"/>
        <c:minorTickMark val="none"/>
        <c:tickLblPos val="nextTo"/>
        <c:crossAx val="45158577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7.3917462966549801</c:v>
                </c:pt>
                <c:pt idx="1">
                  <c:v>4.3647440908037396</c:v>
                </c:pt>
                <c:pt idx="2">
                  <c:v>8.5900318605507504</c:v>
                </c:pt>
                <c:pt idx="3">
                  <c:v>6.9718543850735601</c:v>
                </c:pt>
                <c:pt idx="4">
                  <c:v>7.0604606727683201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451593936"/>
        <c:axId val="451595568"/>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6.4910191378491229</c:v>
                </c:pt>
                <c:pt idx="1">
                  <c:v>3.9168038671864389</c:v>
                </c:pt>
                <c:pt idx="2">
                  <c:v>8.2547224203229117</c:v>
                </c:pt>
                <c:pt idx="3">
                  <c:v>6.6856292351058908</c:v>
                </c:pt>
                <c:pt idx="4">
                  <c:v>6.8138823176741896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451595024"/>
        <c:axId val="451597200"/>
      </c:barChart>
      <c:catAx>
        <c:axId val="45159393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451595568"/>
        <c:crosses val="autoZero"/>
        <c:auto val="1"/>
        <c:lblAlgn val="ctr"/>
        <c:lblOffset val="200"/>
        <c:noMultiLvlLbl val="0"/>
      </c:catAx>
      <c:valAx>
        <c:axId val="45159556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451593936"/>
        <c:crosses val="autoZero"/>
        <c:crossBetween val="between"/>
      </c:valAx>
      <c:valAx>
        <c:axId val="451597200"/>
        <c:scaling>
          <c:orientation val="minMax"/>
          <c:max val="0.70000000000000007"/>
          <c:min val="0"/>
        </c:scaling>
        <c:delete val="1"/>
        <c:axPos val="b"/>
        <c:numFmt formatCode="General" sourceLinked="1"/>
        <c:majorTickMark val="out"/>
        <c:minorTickMark val="none"/>
        <c:tickLblPos val="nextTo"/>
        <c:crossAx val="451595024"/>
        <c:crosses val="max"/>
        <c:crossBetween val="between"/>
      </c:valAx>
      <c:catAx>
        <c:axId val="451595024"/>
        <c:scaling>
          <c:orientation val="maxMin"/>
        </c:scaling>
        <c:delete val="1"/>
        <c:axPos val="r"/>
        <c:numFmt formatCode="General" sourceLinked="1"/>
        <c:majorTickMark val="out"/>
        <c:minorTickMark val="none"/>
        <c:tickLblPos val="nextTo"/>
        <c:crossAx val="45159720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451589040"/>
        <c:axId val="4515868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6.8723800332852036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451596112"/>
        <c:axId val="451597744"/>
      </c:barChart>
      <c:catAx>
        <c:axId val="451589040"/>
        <c:scaling>
          <c:orientation val="minMax"/>
        </c:scaling>
        <c:delete val="1"/>
        <c:axPos val="b"/>
        <c:numFmt formatCode="General" sourceLinked="1"/>
        <c:majorTickMark val="none"/>
        <c:minorTickMark val="none"/>
        <c:tickLblPos val="nextTo"/>
        <c:crossAx val="451586864"/>
        <c:crosses val="autoZero"/>
        <c:auto val="1"/>
        <c:lblAlgn val="ctr"/>
        <c:lblOffset val="100"/>
        <c:noMultiLvlLbl val="0"/>
      </c:catAx>
      <c:valAx>
        <c:axId val="4515868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1589040"/>
        <c:crosses val="autoZero"/>
        <c:crossBetween val="between"/>
      </c:valAx>
      <c:valAx>
        <c:axId val="4515977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1596112"/>
        <c:crosses val="max"/>
        <c:crossBetween val="between"/>
      </c:valAx>
      <c:catAx>
        <c:axId val="451596112"/>
        <c:scaling>
          <c:orientation val="minMax"/>
        </c:scaling>
        <c:delete val="1"/>
        <c:axPos val="b"/>
        <c:numFmt formatCode="General" sourceLinked="1"/>
        <c:majorTickMark val="out"/>
        <c:minorTickMark val="none"/>
        <c:tickLblPos val="nextTo"/>
        <c:crossAx val="4515977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062645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38.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4547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TAJ | </a:t>
            </a:r>
            <a:r>
              <a:rPr lang="en-US" sz="800">
                <a:solidFill>
                  <a:schemeClr val="bg1"/>
                </a:solidFill>
                <a:latin typeface="Arial" panose="020B0604020202020204" pitchFamily="34" charset="0"/>
                <a:cs typeface="Arial" panose="020B0604020202020204" pitchFamily="34" charset="0"/>
              </a:rPr>
              <a:t>Black Country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4819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TAJ | </a:t>
            </a:r>
            <a:r>
              <a:rPr lang="en-US" sz="800">
                <a:solidFill>
                  <a:schemeClr val="bg1"/>
                </a:solidFill>
                <a:latin typeface="Arial" panose="020B0604020202020204" pitchFamily="34" charset="0"/>
                <a:cs typeface="Arial" panose="020B0604020202020204" pitchFamily="34" charset="0"/>
              </a:rPr>
              <a:t>Black Country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4258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TAJ | </a:t>
            </a:r>
            <a:r>
              <a:rPr lang="en-US" sz="800">
                <a:solidFill>
                  <a:schemeClr val="tx1">
                    <a:lumMod val="75000"/>
                    <a:lumOff val="25000"/>
                  </a:schemeClr>
                </a:solidFill>
                <a:latin typeface="Arial" panose="020B0604020202020204" pitchFamily="34" charset="0"/>
                <a:cs typeface="Arial" panose="020B0604020202020204" pitchFamily="34" charset="0"/>
              </a:rPr>
              <a:t>Black Country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0.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38.xml"/><Relationship Id="rId12" Type="http://schemas.openxmlformats.org/officeDocument/2006/relationships/slide" Target="slide20.xml"/><Relationship Id="rId17" Type="http://schemas.openxmlformats.org/officeDocument/2006/relationships/slide" Target="slide30.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5" Type="http://schemas.openxmlformats.org/officeDocument/2006/relationships/slide" Target="slide11.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0.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3.xml"/></Relationships>
</file>

<file path=ppt/slides/_rels/slide2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4.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chart" Target="../charts/chart6.xml"/><Relationship Id="rId7" Type="http://schemas.openxmlformats.org/officeDocument/2006/relationships/slide" Target="slide4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42.xml"/><Relationship Id="rId5" Type="http://schemas.openxmlformats.org/officeDocument/2006/relationships/slide" Target="slide43.xml"/><Relationship Id="rId4" Type="http://schemas.openxmlformats.org/officeDocument/2006/relationships/slide" Target="slide44.xml"/><Relationship Id="rId9" Type="http://schemas.openxmlformats.org/officeDocument/2006/relationships/slide" Target="slide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a:latin typeface="Arial" panose="020B0604020202020204" pitchFamily="34" charset="0"/>
                <a:cs typeface="Arial" panose="020B0604020202020204" pitchFamily="34" charset="0"/>
              </a:rPr>
              <a:t>Black Country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228750837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325567037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78694830"/>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Q4. In the last 12 months, were care and services available when you needed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11088677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20558585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9263082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2672558189"/>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29983985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208254"/>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1105507260"/>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8068212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6954945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9191262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108285845"/>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500434789"/>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39036311"/>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4358450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138554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794825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899190021"/>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979934384"/>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09661255"/>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11334083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697219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8110367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504368412"/>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52174924"/>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0"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0"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0"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0"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0"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0"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0"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0"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0"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2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4967866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310527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8219635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2126637513"/>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55896713"/>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7830595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515647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818866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76420475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52115136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4629874"/>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7199805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737665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8164622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590102159"/>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52047709"/>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9493014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54139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019486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181566142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316013125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692192148"/>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60322635"/>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24820372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82804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1.9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7757510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12835444"/>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19159915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24372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5597490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861255"/>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263756813"/>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65357990"/>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33829143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785795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0949128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13392560"/>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19450096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21615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7141181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178279"/>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your 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organisation_info">
            <a:extLst>
              <a:ext uri="{FF2B5EF4-FFF2-40B4-BE49-F238E27FC236}">
                <a16:creationId xmlns="" xmlns:a16="http://schemas.microsoft.com/office/drawing/2014/main" id="{13655295-3D70-4047-B2CA-6E91318E6DD5}"/>
              </a:ext>
            </a:extLst>
          </p:cNvPr>
          <p:cNvSpPr txBox="1">
            <a:spLocks/>
          </p:cNvSpPr>
          <p:nvPr/>
        </p:nvSpPr>
        <p:spPr>
          <a:xfrm>
            <a:off x="515938" y="83741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a:solidFill>
                  <a:prstClr val="black"/>
                </a:solidFill>
                <a:latin typeface="Arial"/>
              </a:rPr>
              <a:t>TAJ </a:t>
            </a:r>
            <a:r>
              <a:rPr lang="en-US" sz="1400" b="0">
                <a:solidFill>
                  <a:prstClr val="black"/>
                </a:solidFill>
                <a:latin typeface="Arial"/>
              </a:rPr>
              <a:t>Black Country Healthcare NHS Foundation Trust</a:t>
            </a:r>
            <a:r>
              <a:rPr lang="en-GB" sz="1400" b="0">
                <a:solidFill>
                  <a:prstClr val="black"/>
                </a:solidFill>
                <a:latin typeface="Arial"/>
              </a:rPr>
              <a:t> </a:t>
            </a:r>
            <a:r>
              <a:rPr lang="en-GB" sz="1400" b="0" dirty="0">
                <a:solidFill>
                  <a:prstClr val="black"/>
                </a:solidFill>
                <a:latin typeface="Arial"/>
              </a:rPr>
              <a:t>does not have any historical comparisons due to trust merger. </a:t>
            </a:r>
          </a:p>
        </p:txBody>
      </p:sp>
    </p:spTree>
    <p:extLst>
      <p:ext uri="{BB962C8B-B14F-4D97-AF65-F5344CB8AC3E}">
        <p14:creationId xmlns:p14="http://schemas.microsoft.com/office/powerpoint/2010/main" val="3474194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4216167"/>
              </p:ext>
            </p:extLst>
          </p:nvPr>
        </p:nvGraphicFramePr>
        <p:xfrm>
          <a:off x="325989" y="1888206"/>
          <a:ext cx="11507466" cy="11283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Q20. Thinking about the last time you tried to contact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28648597"/>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a:ln>
                  <a:noFill/>
                </a:ln>
                <a:solidFill>
                  <a:srgbClr val="005EB8"/>
                </a:solidFill>
                <a:effectLst/>
                <a:uLnTx/>
                <a:uFillTx/>
                <a:latin typeface="Arial"/>
                <a:ea typeface="+mj-ea"/>
                <a:cs typeface="+mj-cs"/>
              </a:rPr>
              <a:t>Black Country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help</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work: </a:t>
            </a:r>
            <a:r>
              <a:rPr kumimoji="0" lang="en-US"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Organising care: </a:t>
            </a:r>
            <a:r>
              <a:rPr lang="en-US" sz="1400" b="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Other areas of life: </a:t>
            </a:r>
            <a:r>
              <a:rPr lang="en-US" sz="1400" b="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Access to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care and services available when service users needed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Who organises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Review of care: </a:t>
            </a:r>
            <a:r>
              <a:rPr kumimoji="0" lang="en-US" sz="1400" b="0" i="0" u="none" strike="noStrike" kern="1200" cap="none" spc="0" normalizeH="0" baseline="0" noProof="0">
                <a:ln>
                  <a:noFill/>
                </a:ln>
                <a:solidFill>
                  <a:prstClr val="black"/>
                </a:solidFill>
                <a:effectLst/>
                <a:uLnTx/>
                <a:uFillTx/>
                <a:latin typeface="Arial"/>
                <a:ea typeface="+mj-ea"/>
                <a:cs typeface="+mj-cs"/>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Treatment history: </a:t>
            </a:r>
            <a:r>
              <a:rPr lang="en-US" sz="1400" b="0" noProof="0">
                <a:solidFill>
                  <a:prstClr val="black"/>
                </a:solidFill>
                <a:latin typeface="Arial"/>
              </a:rPr>
              <a:t>staff being aware of service user treatment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Contact: </a:t>
            </a:r>
            <a:r>
              <a:rPr lang="en-US" sz="1400" b="0">
                <a:solidFill>
                  <a:prstClr val="black"/>
                </a:solidFill>
                <a:latin typeface="Arial"/>
              </a:rPr>
              <a:t>service users knowing how to contact the person in charge of organising their care if they have concerns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Medicines review:</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schemeClr val="tx1"/>
                </a:solidFill>
                <a:latin typeface="Arial" panose="020B0604020202020204" pitchFamily="34" charset="0"/>
                <a:cs typeface="Arial" panose="020B0604020202020204" pitchFamily="34" charset="0"/>
              </a:rPr>
              <a:t>NHS mental health services checking how service users are getting on with their medicines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314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2484170939"/>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10256434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122254284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03067981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98199054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46648811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523220"/>
          </a:xfrm>
          <a:prstGeom prst="rect">
            <a:avLst/>
          </a:prstGeom>
        </p:spPr>
        <p:txBody>
          <a:bodyPr wrap="square">
            <a:spAutoFit/>
          </a:bodyPr>
          <a:lstStyle/>
          <a:p>
            <a:pPr>
              <a:defRPr/>
            </a:pPr>
            <a:r>
              <a:rPr lang="en-US" sz="1400" dirty="0">
                <a:solidFill>
                  <a:prstClr val="black"/>
                </a:solidFill>
                <a:latin typeface="Arial" panose="020B0604020202020204" pitchFamily="34" charset="0"/>
                <a:cs typeface="Arial" panose="020B0604020202020204" pitchFamily="34" charset="0"/>
              </a:rPr>
              <a:t>No comparisons have been made to the 2020 results, due to trust merger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14070</TotalTime>
  <Words>6814</Words>
  <Application>Microsoft Office PowerPoint</Application>
  <PresentationFormat>Widescreen</PresentationFormat>
  <Paragraphs>714</Paragraphs>
  <Slides>50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Calibri</vt:lpstr>
      <vt:lpstr>Calibri Light</vt:lpstr>
      <vt:lpstr>Courier New</vt:lpstr>
      <vt:lpstr>Wingdings</vt:lpstr>
      <vt:lpstr>Office Theme</vt:lpstr>
      <vt:lpstr>Black Country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PowerPoint Presentation</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